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5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3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8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62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3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8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5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4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84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9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50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09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13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03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0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1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689A227-B604-4A94-ACA0-2A83B2F5C6FD}" type="datetimeFigureOut">
              <a:rPr lang="en-US" smtClean="0"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57C9D73-0B05-4B73-B8A2-BF5104B94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2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4F5FD-35BD-464E-899D-5ED49FA45D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Self introduction.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0255D7-5E79-4DD6-BEBA-79C7855109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25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D6AA3-6D51-4F04-9E6B-11CC44C10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introduction.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B2226-BAAC-4D54-BAA9-AE236DF35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Name: Henry Campbell.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Email: henrycamp@academics.com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Department: Business and Finance.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Interests: debate. Networking and entrepreneurship.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Means of communication: email.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879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C2DBB-6BDD-49E5-910D-EC3169E8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to be accomplished by students.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D7E6E-F441-4CCF-989F-34C7ED79F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Complete and submission of assignments and projects with the time schedule.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 able to interpret basic financial information.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 discussion and teamworking skills for various assignment.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 skills of developing basic data collection methods.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217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292E4-A9C7-40F0-96C5-97A5BFC7D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management procedure.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EB744-CF10-4101-BCBB-0FD255A92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Sitting arrangement should not be altered without notice.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 the rules and boundaries in the classroom.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Attend class and be sited in time with no lateness.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is via a common language agreed in class.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952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</TotalTime>
  <Words>126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Ion Boardroom</vt:lpstr>
      <vt:lpstr>Self introduction.</vt:lpstr>
      <vt:lpstr>General introduction.</vt:lpstr>
      <vt:lpstr>Goals to be accomplished by students.</vt:lpstr>
      <vt:lpstr>Classroom management procedure.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 introduction.</dc:title>
  <dc:creator>kanyi</dc:creator>
  <cp:lastModifiedBy>kanyi</cp:lastModifiedBy>
  <cp:revision>2</cp:revision>
  <dcterms:created xsi:type="dcterms:W3CDTF">2020-10-10T02:31:14Z</dcterms:created>
  <dcterms:modified xsi:type="dcterms:W3CDTF">2020-10-10T03:24:56Z</dcterms:modified>
</cp:coreProperties>
</file>